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12192000"/>
  <p:notesSz cx="6858000" cy="9144000"/>
  <p:embeddedFontLst>
    <p:embeddedFont>
      <p:font typeface="Ribey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i7NzyrMdCValooh8eQr9zJJc87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customschemas.google.com/relationships/presentationmetadata" Target="metadata"/><Relationship Id="rId16" Type="http://schemas.openxmlformats.org/officeDocument/2006/relationships/font" Target="fonts/Ribeye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868690be8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c868690be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868690be8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c868690be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868690be8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c868690be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6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3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3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8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7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1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9" name="Google Shape;89;p71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0" name="Google Shape;90;p7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4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9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9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9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9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9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9" name="Google Shape;109;p9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9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1" name="Google Shape;111;p9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9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9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9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6" name="Google Shape;126;p9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9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9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9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0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0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10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0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7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0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0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0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0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0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0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0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0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9" name="Google Shape;1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5" name="Google Shape;1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8" name="Google Shape;188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1" name="Google Shape;20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2" name="Google Shape;20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7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7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9" name="Google Shape;20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7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7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7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7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0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80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8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8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8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2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6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6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6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6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7.jpg"/><Relationship Id="rId6" Type="http://schemas.openxmlformats.org/officeDocument/2006/relationships/image" Target="../media/image15.jpg"/><Relationship Id="rId7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20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13.jpg"/><Relationship Id="rId8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"/>
          <p:cNvSpPr txBox="1"/>
          <p:nvPr>
            <p:ph type="ctrTitle"/>
          </p:nvPr>
        </p:nvSpPr>
        <p:spPr>
          <a:xfrm>
            <a:off x="3418249" y="3429001"/>
            <a:ext cx="33783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6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Nido d’Infanzia</a:t>
            </a:r>
            <a:b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it-IT" sz="4000">
                <a:solidFill>
                  <a:srgbClr val="F6B26B"/>
                </a:solidFill>
                <a:latin typeface="Ribeye"/>
                <a:ea typeface="Ribeye"/>
                <a:cs typeface="Ribeye"/>
                <a:sym typeface="Ribeye"/>
              </a:rPr>
              <a:t>Pronto Nido</a:t>
            </a:r>
            <a:endParaRPr>
              <a:solidFill>
                <a:srgbClr val="F6B26B"/>
              </a:solidFill>
            </a:endParaRPr>
          </a:p>
        </p:txBody>
      </p:sp>
      <p:pic>
        <p:nvPicPr>
          <p:cNvPr descr="C:\Users\Lara\Desktop\logo_prontonido2.jpg" id="229" name="Google Shape;22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9394" y="379517"/>
            <a:ext cx="2033249" cy="209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"/>
          <p:cNvPicPr preferRelativeResize="0"/>
          <p:nvPr/>
        </p:nvPicPr>
        <p:blipFill rotWithShape="1">
          <a:blip r:embed="rId4">
            <a:alphaModFix/>
          </a:blip>
          <a:srcRect b="8376" l="0" r="0" t="5439"/>
          <a:stretch/>
        </p:blipFill>
        <p:spPr>
          <a:xfrm>
            <a:off x="362675" y="239375"/>
            <a:ext cx="4659717" cy="299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676" y="3886650"/>
            <a:ext cx="3162173" cy="237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77776" y="243315"/>
            <a:ext cx="3150746" cy="236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"/>
          <p:cNvPicPr preferRelativeResize="0"/>
          <p:nvPr/>
        </p:nvPicPr>
        <p:blipFill rotWithShape="1">
          <a:blip r:embed="rId7">
            <a:alphaModFix/>
          </a:blip>
          <a:srcRect b="3315" l="0" r="0" t="9037"/>
          <a:stretch/>
        </p:blipFill>
        <p:spPr>
          <a:xfrm>
            <a:off x="6655723" y="2857862"/>
            <a:ext cx="5172813" cy="34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350" y="371575"/>
            <a:ext cx="5622600" cy="63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/>
          <p:nvPr/>
        </p:nvSpPr>
        <p:spPr>
          <a:xfrm>
            <a:off x="6701250" y="2187163"/>
            <a:ext cx="5518800" cy="26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t-IT" sz="4000" u="none" cap="none" strike="noStrike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Imitazione, Responsabilità</a:t>
            </a:r>
            <a:endParaRPr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t-IT" sz="4000" u="none" cap="none" strike="noStrike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 e Cura</a:t>
            </a:r>
            <a:endParaRPr i="0" sz="4000" u="none" cap="none" strike="noStrike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767" l="0" r="0" t="0"/>
          <a:stretch/>
        </p:blipFill>
        <p:spPr>
          <a:xfrm>
            <a:off x="762000" y="205800"/>
            <a:ext cx="6464100" cy="6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8102600" y="2743200"/>
            <a:ext cx="3645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1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Autonomia</a:t>
            </a:r>
            <a:endParaRPr sz="4100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609600" y="8636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89"/>
              <a:buFont typeface="Calibri"/>
              <a:buNone/>
            </a:pPr>
            <a:r>
              <a:rPr lang="it-IT" sz="62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Outdoor Education</a:t>
            </a:r>
            <a:endParaRPr sz="6200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1" name="Google Shape;251;p45"/>
          <p:cNvPicPr preferRelativeResize="0"/>
          <p:nvPr/>
        </p:nvPicPr>
        <p:blipFill rotWithShape="1">
          <a:blip r:embed="rId3">
            <a:alphaModFix/>
          </a:blip>
          <a:srcRect b="0" l="13397" r="0" t="0"/>
          <a:stretch/>
        </p:blipFill>
        <p:spPr>
          <a:xfrm>
            <a:off x="5992026" y="4008838"/>
            <a:ext cx="3288650" cy="277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5"/>
          <p:cNvPicPr preferRelativeResize="0"/>
          <p:nvPr/>
        </p:nvPicPr>
        <p:blipFill rotWithShape="1">
          <a:blip r:embed="rId4">
            <a:alphaModFix/>
          </a:blip>
          <a:srcRect b="36250" l="0" r="278" t="0"/>
          <a:stretch/>
        </p:blipFill>
        <p:spPr>
          <a:xfrm>
            <a:off x="2337450" y="1090250"/>
            <a:ext cx="3288647" cy="277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/>
          <p:cNvPicPr preferRelativeResize="0"/>
          <p:nvPr/>
        </p:nvPicPr>
        <p:blipFill rotWithShape="1">
          <a:blip r:embed="rId5">
            <a:alphaModFix/>
          </a:blip>
          <a:srcRect b="3910" l="13221" r="1316" t="0"/>
          <a:stretch/>
        </p:blipFill>
        <p:spPr>
          <a:xfrm>
            <a:off x="5992025" y="1093425"/>
            <a:ext cx="3288650" cy="27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/>
          <p:cNvPicPr preferRelativeResize="0"/>
          <p:nvPr/>
        </p:nvPicPr>
        <p:blipFill rotWithShape="1">
          <a:blip r:embed="rId6">
            <a:alphaModFix/>
          </a:blip>
          <a:srcRect b="0" l="0" r="19478" t="0"/>
          <a:stretch/>
        </p:blipFill>
        <p:spPr>
          <a:xfrm>
            <a:off x="2337450" y="3869713"/>
            <a:ext cx="3288649" cy="304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c868690be8_0_67"/>
          <p:cNvPicPr preferRelativeResize="0"/>
          <p:nvPr/>
        </p:nvPicPr>
        <p:blipFill rotWithShape="1">
          <a:blip r:embed="rId3">
            <a:alphaModFix/>
          </a:blip>
          <a:srcRect b="3558" l="2165" r="0" t="0"/>
          <a:stretch/>
        </p:blipFill>
        <p:spPr>
          <a:xfrm>
            <a:off x="3529013" y="3535900"/>
            <a:ext cx="4459336" cy="33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c868690be8_0_67"/>
          <p:cNvPicPr preferRelativeResize="0"/>
          <p:nvPr/>
        </p:nvPicPr>
        <p:blipFill rotWithShape="1">
          <a:blip r:embed="rId4">
            <a:alphaModFix/>
          </a:blip>
          <a:srcRect b="23374" l="10950" r="22731" t="0"/>
          <a:stretch/>
        </p:blipFill>
        <p:spPr>
          <a:xfrm>
            <a:off x="8129588" y="3250"/>
            <a:ext cx="4062412" cy="3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c868690be8_0_67"/>
          <p:cNvPicPr preferRelativeResize="0"/>
          <p:nvPr/>
        </p:nvPicPr>
        <p:blipFill rotWithShape="1">
          <a:blip r:embed="rId5">
            <a:alphaModFix/>
          </a:blip>
          <a:srcRect b="10341" l="1709" r="0" t="9110"/>
          <a:stretch/>
        </p:blipFill>
        <p:spPr>
          <a:xfrm>
            <a:off x="0" y="3543300"/>
            <a:ext cx="3371849" cy="3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c868690be8_0_67"/>
          <p:cNvPicPr preferRelativeResize="0"/>
          <p:nvPr/>
        </p:nvPicPr>
        <p:blipFill rotWithShape="1">
          <a:blip r:embed="rId6">
            <a:alphaModFix/>
          </a:blip>
          <a:srcRect b="0" l="0" r="27240" t="0"/>
          <a:stretch/>
        </p:blipFill>
        <p:spPr>
          <a:xfrm>
            <a:off x="-5300" y="-6499"/>
            <a:ext cx="3377149" cy="34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c868690be8_0_67"/>
          <p:cNvPicPr preferRelativeResize="0"/>
          <p:nvPr/>
        </p:nvPicPr>
        <p:blipFill rotWithShape="1">
          <a:blip r:embed="rId7">
            <a:alphaModFix/>
          </a:blip>
          <a:srcRect b="4465" l="0" r="0" t="19363"/>
          <a:stretch/>
        </p:blipFill>
        <p:spPr>
          <a:xfrm>
            <a:off x="8145513" y="3543300"/>
            <a:ext cx="4046487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c868690be8_0_67"/>
          <p:cNvPicPr preferRelativeResize="0"/>
          <p:nvPr/>
        </p:nvPicPr>
        <p:blipFill rotWithShape="1">
          <a:blip r:embed="rId8">
            <a:alphaModFix/>
          </a:blip>
          <a:srcRect b="1822" l="0" r="0" t="1871"/>
          <a:stretch/>
        </p:blipFill>
        <p:spPr>
          <a:xfrm rot="5400000">
            <a:off x="4023735" y="-499588"/>
            <a:ext cx="3471525" cy="445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c868690be8_0_79"/>
          <p:cNvPicPr preferRelativeResize="0"/>
          <p:nvPr/>
        </p:nvPicPr>
        <p:blipFill rotWithShape="1">
          <a:blip r:embed="rId3">
            <a:alphaModFix/>
          </a:blip>
          <a:srcRect b="7642" l="0" r="0" t="6682"/>
          <a:stretch/>
        </p:blipFill>
        <p:spPr>
          <a:xfrm>
            <a:off x="-4737" y="0"/>
            <a:ext cx="6112974" cy="349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c868690be8_0_79"/>
          <p:cNvPicPr preferRelativeResize="0"/>
          <p:nvPr/>
        </p:nvPicPr>
        <p:blipFill rotWithShape="1">
          <a:blip r:embed="rId4">
            <a:alphaModFix/>
          </a:blip>
          <a:srcRect b="8408" l="0" r="0" t="0"/>
          <a:stretch/>
        </p:blipFill>
        <p:spPr>
          <a:xfrm>
            <a:off x="6457550" y="14288"/>
            <a:ext cx="5615591" cy="68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c868690be8_0_79"/>
          <p:cNvPicPr preferRelativeResize="0"/>
          <p:nvPr/>
        </p:nvPicPr>
        <p:blipFill rotWithShape="1">
          <a:blip r:embed="rId5">
            <a:alphaModFix/>
          </a:blip>
          <a:srcRect b="0" l="23728" r="0" t="0"/>
          <a:stretch/>
        </p:blipFill>
        <p:spPr>
          <a:xfrm rot="5400000">
            <a:off x="1308368" y="2058155"/>
            <a:ext cx="3491525" cy="610821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c868690be8_0_79"/>
          <p:cNvSpPr txBox="1"/>
          <p:nvPr/>
        </p:nvSpPr>
        <p:spPr>
          <a:xfrm>
            <a:off x="6084151" y="5239977"/>
            <a:ext cx="6362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i="0" lang="it-IT" sz="5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Esplorazioni con la luce</a:t>
            </a:r>
            <a:endParaRPr i="0" sz="50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c868690be8_0_89"/>
          <p:cNvPicPr preferRelativeResize="0"/>
          <p:nvPr/>
        </p:nvPicPr>
        <p:blipFill rotWithShape="1">
          <a:blip r:embed="rId3">
            <a:alphaModFix/>
          </a:blip>
          <a:srcRect b="9960" l="13346" r="3548" t="9968"/>
          <a:stretch/>
        </p:blipFill>
        <p:spPr>
          <a:xfrm>
            <a:off x="6024825" y="534200"/>
            <a:ext cx="5100375" cy="38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c868690be8_0_89"/>
          <p:cNvSpPr txBox="1"/>
          <p:nvPr/>
        </p:nvSpPr>
        <p:spPr>
          <a:xfrm>
            <a:off x="2042472" y="4645015"/>
            <a:ext cx="7079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i="0" lang="it-IT" sz="5600" u="none" cap="none" strike="noStrike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Esperienze </a:t>
            </a:r>
            <a:endParaRPr i="0" sz="5600" u="none" cap="none" strike="noStrike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i="0" lang="it-IT" sz="5600" u="none" cap="none" strike="noStrike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grafico-pittoriche</a:t>
            </a:r>
            <a:endParaRPr i="0" sz="5600" u="none" cap="none" strike="noStrike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9" name="Google Shape;279;gc868690be8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50" y="534200"/>
            <a:ext cx="5100368" cy="38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1"/>
          <p:cNvSpPr txBox="1"/>
          <p:nvPr>
            <p:ph type="title"/>
          </p:nvPr>
        </p:nvSpPr>
        <p:spPr>
          <a:xfrm>
            <a:off x="5994400" y="3513585"/>
            <a:ext cx="69369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Calibri"/>
              <a:buNone/>
            </a:pPr>
            <a:br>
              <a:rPr lang="it-IT" sz="5500"/>
            </a:br>
            <a:r>
              <a:rPr lang="it-IT" sz="55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Feste, </a:t>
            </a:r>
            <a:r>
              <a:rPr lang="it-IT" sz="50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it-IT" sz="50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olazioni</a:t>
            </a:r>
            <a:r>
              <a:rPr lang="it-IT" sz="55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 e Merende</a:t>
            </a:r>
            <a:endParaRPr sz="5500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5" name="Google Shape;285;p61"/>
          <p:cNvPicPr preferRelativeResize="0"/>
          <p:nvPr/>
        </p:nvPicPr>
        <p:blipFill rotWithShape="1">
          <a:blip r:embed="rId3">
            <a:alphaModFix/>
          </a:blip>
          <a:srcRect b="12499" l="0" r="0" t="7083"/>
          <a:stretch/>
        </p:blipFill>
        <p:spPr>
          <a:xfrm>
            <a:off x="383594" y="325617"/>
            <a:ext cx="5196468" cy="5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1"/>
          <p:cNvPicPr preferRelativeResize="0"/>
          <p:nvPr/>
        </p:nvPicPr>
        <p:blipFill rotWithShape="1">
          <a:blip r:embed="rId4">
            <a:alphaModFix/>
          </a:blip>
          <a:srcRect b="0" l="2114" r="22093" t="13329"/>
          <a:stretch/>
        </p:blipFill>
        <p:spPr>
          <a:xfrm>
            <a:off x="6740525" y="698500"/>
            <a:ext cx="4257677" cy="32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Tema di Offic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ema di Offic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2021-02-07T16:52:46Z</dcterms:created>
  <dc:creator>Nuvole</dc:creator>
</cp:coreProperties>
</file>